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7680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26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2FB4D-2562-4EE7-AF09-3C368D901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790AA6-BCAD-419D-B0D3-9FCDD9877B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E63614-AB9D-4FE6-9BCA-7381B7F2A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5D321-AAE9-4FA6-91F6-9BC002AE5531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801AF9-3A57-4A5C-A0F4-D73E62B41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BA4323-AA5A-4978-B3F1-F188186C5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7C275-8B56-49DB-AC26-0CB7CE3E40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430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B9295-F2C5-475E-9F92-CB7A89EE7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F8A4E8-0FA3-4628-8024-644CFD0D25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F70D0-81A2-465D-9511-81C5447F2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5D321-AAE9-4FA6-91F6-9BC002AE5531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480D9C-F1C4-4CDE-90B4-532CE8765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4C0E2D-B34E-436D-8917-11253EF22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7C275-8B56-49DB-AC26-0CB7CE3E40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527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63CDC29-E3E2-44AD-A817-84F4DE5F6F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49DEBD-BBD5-4D3A-8D1E-6AA8BE8EDA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C25411-8141-4E4C-A91C-E0F7E7F52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5D321-AAE9-4FA6-91F6-9BC002AE5531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986E3-4C5B-486A-9C26-F5D439A59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E86077-51D8-4D0F-BD46-732624708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7C275-8B56-49DB-AC26-0CB7CE3E40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9180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>
            <a:spLocks noGrp="1"/>
          </p:cNvSpPr>
          <p:nvPr>
            <p:ph type="title"/>
          </p:nvPr>
        </p:nvSpPr>
        <p:spPr>
          <a:xfrm>
            <a:off x="1190626" y="4723807"/>
            <a:ext cx="9810751" cy="1000125"/>
          </a:xfrm>
          <a:prstGeom prst="rect">
            <a:avLst/>
          </a:prstGeom>
        </p:spPr>
        <p:txBody>
          <a:bodyPr anchor="b"/>
          <a:lstStyle/>
          <a:p>
            <a:pPr lvl="0">
              <a:defRPr sz="1800"/>
            </a:pPr>
            <a:r>
              <a:rPr sz="4218"/>
              <a:t>Title Text</a:t>
            </a:r>
          </a:p>
        </p:txBody>
      </p:sp>
      <p:sp>
        <p:nvSpPr>
          <p:cNvPr id="9" name="Shape 9"/>
          <p:cNvSpPr>
            <a:spLocks noGrp="1"/>
          </p:cNvSpPr>
          <p:nvPr>
            <p:ph type="body" idx="1"/>
          </p:nvPr>
        </p:nvSpPr>
        <p:spPr>
          <a:xfrm>
            <a:off x="1190626" y="5759650"/>
            <a:ext cx="9810751" cy="794742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1688"/>
            </a:lvl1pPr>
            <a:lvl2pPr marL="0" indent="120540" algn="ctr">
              <a:spcBef>
                <a:spcPts val="0"/>
              </a:spcBef>
              <a:buSzTx/>
              <a:buNone/>
              <a:defRPr sz="1688"/>
            </a:lvl2pPr>
            <a:lvl3pPr marL="0" indent="241081" algn="ctr">
              <a:spcBef>
                <a:spcPts val="0"/>
              </a:spcBef>
              <a:buSzTx/>
              <a:buNone/>
              <a:defRPr sz="1688"/>
            </a:lvl3pPr>
            <a:lvl4pPr marL="0" indent="361621" algn="ctr">
              <a:spcBef>
                <a:spcPts val="0"/>
              </a:spcBef>
              <a:buSzTx/>
              <a:buNone/>
              <a:defRPr sz="1688"/>
            </a:lvl4pPr>
            <a:lvl5pPr marL="0" indent="482162" algn="ctr">
              <a:spcBef>
                <a:spcPts val="0"/>
              </a:spcBef>
              <a:buSzTx/>
              <a:buNone/>
              <a:defRPr sz="1688"/>
            </a:lvl5pPr>
          </a:lstStyle>
          <a:p>
            <a:pPr lvl="0">
              <a:defRPr sz="1800"/>
            </a:pPr>
            <a:r>
              <a:rPr sz="1688"/>
              <a:t>Body Level One</a:t>
            </a:r>
          </a:p>
          <a:p>
            <a:pPr lvl="1">
              <a:defRPr sz="1800"/>
            </a:pPr>
            <a:r>
              <a:rPr sz="1688"/>
              <a:t>Body Level Two</a:t>
            </a:r>
          </a:p>
          <a:p>
            <a:pPr lvl="2">
              <a:defRPr sz="1800"/>
            </a:pPr>
            <a:r>
              <a:rPr sz="1688"/>
              <a:t>Body Level Three</a:t>
            </a:r>
          </a:p>
          <a:p>
            <a:pPr lvl="3">
              <a:defRPr sz="1800"/>
            </a:pPr>
            <a:r>
              <a:rPr sz="1688"/>
              <a:t>Body Level Four</a:t>
            </a:r>
          </a:p>
          <a:p>
            <a:pPr lvl="4">
              <a:defRPr sz="1800"/>
            </a:pPr>
            <a:r>
              <a:rPr sz="1688"/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1211514479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8A529-3715-43B7-BC88-1468FC5941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D7377F-8346-4D15-B555-77145C43CF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887AE0-4A7A-4E71-9589-35192DCDE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5D321-AAE9-4FA6-91F6-9BC002AE5531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C79F3E-D276-412A-8479-3FDFBB8DB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640A70-AB84-46F3-8F26-758F7EDCD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7C275-8B56-49DB-AC26-0CB7CE3E40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444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1417D-5292-473D-9380-7B88FF7D2B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63C5C7-FE0D-4072-9B8D-EC8D38100E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C8B1FF-3CC7-43A3-AFE0-6450DAE58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5D321-AAE9-4FA6-91F6-9BC002AE5531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CACEDB-2CDD-49A8-9A0F-957A46DCC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48E93F-6B11-4CE2-843A-4AF9C5949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7C275-8B56-49DB-AC26-0CB7CE3E40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96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02F7F-69E1-48DC-92EE-9C600D72F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81B99-22E7-41E9-AA5A-7C8EA3B814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85C31F-D07F-4B0A-9657-683880CD1E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1B2A56-5FDD-4AD3-B593-DDFE1A083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5D321-AAE9-4FA6-91F6-9BC002AE5531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2575E7-F0A3-4E0A-8849-C47FE002B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DD823A-348D-4CCA-B301-5BDF77A7B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7C275-8B56-49DB-AC26-0CB7CE3E40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603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17FA65-792F-4A00-9988-B5F96FD5EA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1DC223-8FE8-4A96-BF04-0B529B845D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452509-8459-45AD-9E14-233036C8E7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832C9A-DFED-4436-A396-A533E290FC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5BA3D5-EE98-4BD7-812F-A5B0EF3A90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5757E14-E275-4D23-A95C-843EDEC64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5D321-AAE9-4FA6-91F6-9BC002AE5531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42988EE-6CCD-48BD-9760-A1F72117D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8C6335-34E7-44F8-800D-385DAE54E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7C275-8B56-49DB-AC26-0CB7CE3E40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817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96429-628C-45A4-B0D0-A02E7F59A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514449-FD2F-4675-AF8D-2A7553D62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5D321-AAE9-4FA6-91F6-9BC002AE5531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93A2A6-52E3-4BEF-B2BB-8E3330736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B0BAA7-FA6C-46D1-8A80-E10C67D59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7C275-8B56-49DB-AC26-0CB7CE3E40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502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24571A9-1855-4120-A48C-DBF749FAE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5D321-AAE9-4FA6-91F6-9BC002AE5531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225D85-E723-4BB8-816D-B2514F0F2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E0A02E-E96E-4356-96E0-0B65FCC07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7C275-8B56-49DB-AC26-0CB7CE3E40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565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8F86D-D69B-4B67-A171-1CB0D5DECA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FB1153-1F40-41ED-A799-93639E902B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BFE089-53A4-4B3A-B9ED-5E3565BAC8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76DD36-EF07-4140-AEA9-A9F98DDE8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5D321-AAE9-4FA6-91F6-9BC002AE5531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73FD1C-4B4E-428C-B2B3-14F6719E4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E28D8D-217D-4A06-B221-8BE094A8B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7C275-8B56-49DB-AC26-0CB7CE3E40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13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558FF-EE5F-4591-B528-02C41D8A49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D43D8C-C17C-41CF-9688-D5D94D52F3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0FFDDF-8615-4431-A2FB-BCB6420167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BF76E2-76A8-4705-BDA2-61999851B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5D321-AAE9-4FA6-91F6-9BC002AE5531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139E76-1BF4-4966-9D2E-6226C983E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B614DA-14C0-4A5E-B139-6D39CB2E7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7C275-8B56-49DB-AC26-0CB7CE3E40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298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8C222B-38AE-46B1-B164-293EC75A74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774866-2B3F-4783-BA77-98BA6EA424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CBE946-E7B2-410C-9001-B2CC0E7F6B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15D321-AAE9-4FA6-91F6-9BC002AE5531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F5AB86-2B1D-4A52-A860-8F516EF74E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7C8429-D64C-463F-88C0-0197B41577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87C275-8B56-49DB-AC26-0CB7CE3E40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331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rugfreenj.org/marijuanatoolkit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FC1E294-65DA-4B85-B4A1-B079D98ACF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618688"/>
            <a:ext cx="9144000" cy="2810312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84A3986-FE10-4529-8DFD-933C5A5F8A87}"/>
              </a:ext>
            </a:extLst>
          </p:cNvPr>
          <p:cNvSpPr/>
          <p:nvPr/>
        </p:nvSpPr>
        <p:spPr>
          <a:xfrm>
            <a:off x="3707732" y="4429172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b="1" u="sng" dirty="0"/>
              <a:t>Marijuana Toolkit</a:t>
            </a:r>
          </a:p>
          <a:p>
            <a:pPr algn="ctr"/>
            <a:r>
              <a:rPr lang="en-US" b="1" u="sng" dirty="0">
                <a:hlinkClick r:id="rId3"/>
              </a:rPr>
              <a:t>www.drugfreenj.org/marijuanatoolkit</a:t>
            </a:r>
            <a:endParaRPr lang="en-US" b="1" u="sng" dirty="0"/>
          </a:p>
          <a:p>
            <a:pPr algn="ctr"/>
            <a:r>
              <a:rPr lang="en-US" b="1" u="sng" dirty="0"/>
              <a:t>Password: </a:t>
            </a:r>
            <a:r>
              <a:rPr lang="en-US" b="1" u="sng" dirty="0" err="1"/>
              <a:t>PDFNJMarijuana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8636395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C8C64974A5FE04686F08BE7C6849ED3" ma:contentTypeVersion="20" ma:contentTypeDescription="Create a new document." ma:contentTypeScope="" ma:versionID="42053182daba90a76db130808b316221">
  <xsd:schema xmlns:xsd="http://www.w3.org/2001/XMLSchema" xmlns:xs="http://www.w3.org/2001/XMLSchema" xmlns:p="http://schemas.microsoft.com/office/2006/metadata/properties" xmlns:ns2="201d864e-0ec1-4f46-8205-0603b90ddd05" xmlns:ns3="31556e0f-a92b-4f5b-b258-997d5b70c0ca" targetNamespace="http://schemas.microsoft.com/office/2006/metadata/properties" ma:root="true" ma:fieldsID="dfabb66c941988df71517a8db4dab60c" ns2:_="" ns3:_="">
    <xsd:import namespace="201d864e-0ec1-4f46-8205-0603b90ddd05"/>
    <xsd:import namespace="31556e0f-a92b-4f5b-b258-997d5b70c0c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Photoi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1d864e-0ec1-4f46-8205-0603b90ddd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f48fd182-3af3-4b45-858c-95346ee1bc1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Photoi" ma:index="26" nillable="true" ma:displayName="Photoi" ma:format="Thumbnail" ma:internalName="Photoi">
      <xsd:simpleType>
        <xsd:restriction base="dms:Unknown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556e0f-a92b-4f5b-b258-997d5b70c0c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a00eb47d-cecc-49f4-afe8-25511973646f}" ma:internalName="TaxCatchAll" ma:showField="CatchAllData" ma:web="31556e0f-a92b-4f5b-b258-997d5b70c0c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hotoi xmlns="201d864e-0ec1-4f46-8205-0603b90ddd05" xsi:nil="true"/>
    <TaxCatchAll xmlns="31556e0f-a92b-4f5b-b258-997d5b70c0ca" xsi:nil="true"/>
    <lcf76f155ced4ddcb4097134ff3c332f xmlns="201d864e-0ec1-4f46-8205-0603b90ddd0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A0B74D9-5FE9-48FD-8470-8C33EDB8F755}"/>
</file>

<file path=customXml/itemProps2.xml><?xml version="1.0" encoding="utf-8"?>
<ds:datastoreItem xmlns:ds="http://schemas.openxmlformats.org/officeDocument/2006/customXml" ds:itemID="{478E2A7C-3EF3-4E25-AB94-7D633E713A6E}"/>
</file>

<file path=customXml/itemProps3.xml><?xml version="1.0" encoding="utf-8"?>
<ds:datastoreItem xmlns:ds="http://schemas.openxmlformats.org/officeDocument/2006/customXml" ds:itemID="{5887E28A-20DD-4F0A-A246-FCA85247A778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Computer</dc:creator>
  <cp:lastModifiedBy>Diana Turan</cp:lastModifiedBy>
  <cp:revision>1</cp:revision>
  <dcterms:created xsi:type="dcterms:W3CDTF">2026-04-21T03:32:36Z</dcterms:created>
  <dcterms:modified xsi:type="dcterms:W3CDTF">2026-04-28T21:18:37Z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0x0101002C8C64974A5FE04686F08BE7C6849ED3</vt:lpwstr>
  </property>
</Properties>
</file>